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2" r:id="rId9"/>
    <p:sldId id="265" r:id="rId10"/>
    <p:sldId id="266" r:id="rId11"/>
    <p:sldId id="278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6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slide" Target="../slides/slide11.xml"/><Relationship Id="rId1" Type="http://schemas.openxmlformats.org/officeDocument/2006/relationships/slide" Target="../slides/slide3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" Target="../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38A3B1-4F0C-4679-B636-C0CA267B3AD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65F5A5-60E5-4939-8C65-ED86C5A5A235}">
      <dgm:prSet phldrT="[Text]" custT="1"/>
      <dgm:spPr/>
      <dgm:t>
        <a:bodyPr/>
        <a:lstStyle/>
        <a:p>
          <a:r>
            <a:rPr lang="en-US" sz="3200" b="1" smtClean="0">
              <a:latin typeface="Times New Roman" pitchFamily="18" charset="0"/>
              <a:cs typeface="Times New Roman" pitchFamily="18" charset="0"/>
            </a:rPr>
            <a:t>Cách mạng công nghiệp ở Châu Âu</a:t>
          </a:r>
          <a:endParaRPr lang="en-US" sz="3200" b="1">
            <a:latin typeface="Times New Roman" pitchFamily="18" charset="0"/>
            <a:cs typeface="Times New Roman" pitchFamily="18" charset="0"/>
          </a:endParaRPr>
        </a:p>
      </dgm:t>
    </dgm:pt>
    <dgm:pt modelId="{7FEF6BF7-ED93-495A-B807-41D83D8EEB71}" type="parTrans" cxnId="{E29EF555-3ECA-4D77-9DF5-7FB16460BB54}">
      <dgm:prSet/>
      <dgm:spPr/>
      <dgm:t>
        <a:bodyPr/>
        <a:lstStyle/>
        <a:p>
          <a:endParaRPr lang="en-US" sz="3200">
            <a:latin typeface="Times New Roman" pitchFamily="18" charset="0"/>
            <a:cs typeface="Times New Roman" pitchFamily="18" charset="0"/>
          </a:endParaRPr>
        </a:p>
      </dgm:t>
    </dgm:pt>
    <dgm:pt modelId="{2CBC0FFD-8707-42FA-8E78-DC5AF2384BDF}" type="sibTrans" cxnId="{E29EF555-3ECA-4D77-9DF5-7FB16460BB54}">
      <dgm:prSet/>
      <dgm:spPr/>
      <dgm:t>
        <a:bodyPr/>
        <a:lstStyle/>
        <a:p>
          <a:endParaRPr lang="en-US" sz="3200">
            <a:latin typeface="Times New Roman" pitchFamily="18" charset="0"/>
            <a:cs typeface="Times New Roman" pitchFamily="18" charset="0"/>
          </a:endParaRPr>
        </a:p>
      </dgm:t>
    </dgm:pt>
    <dgm:pt modelId="{7F8FF7E9-E3A3-4F10-AB4F-319E6B23067B}">
      <dgm:prSet phldrT="[Text]" custT="1"/>
      <dgm:spPr/>
      <dgm:t>
        <a:bodyPr/>
        <a:lstStyle/>
        <a:p>
          <a:r>
            <a:rPr lang="en-US" sz="2800" smtClean="0">
              <a:latin typeface="Times New Roman" pitchFamily="18" charset="0"/>
              <a:cs typeface="Times New Roman" pitchFamily="18" charset="0"/>
            </a:rPr>
            <a:t>Cách mạng công nghiệp ở Anh</a:t>
          </a:r>
          <a:endParaRPr lang="en-US" sz="2800">
            <a:latin typeface="Times New Roman" pitchFamily="18" charset="0"/>
            <a:cs typeface="Times New Roman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95109EF-A143-473F-9BF1-A2CF35FF6B86}" type="parTrans" cxnId="{BC640F80-7390-4094-BF92-D0026A735C8C}">
      <dgm:prSet/>
      <dgm:spPr/>
      <dgm:t>
        <a:bodyPr/>
        <a:lstStyle/>
        <a:p>
          <a:endParaRPr lang="en-US" sz="3200">
            <a:latin typeface="Times New Roman" pitchFamily="18" charset="0"/>
            <a:cs typeface="Times New Roman" pitchFamily="18" charset="0"/>
          </a:endParaRPr>
        </a:p>
      </dgm:t>
    </dgm:pt>
    <dgm:pt modelId="{DB52469E-E8B1-481A-B1E8-EF55B3DFFEBD}" type="sibTrans" cxnId="{BC640F80-7390-4094-BF92-D0026A735C8C}">
      <dgm:prSet/>
      <dgm:spPr/>
      <dgm:t>
        <a:bodyPr/>
        <a:lstStyle/>
        <a:p>
          <a:endParaRPr lang="en-US" sz="3200">
            <a:latin typeface="Times New Roman" pitchFamily="18" charset="0"/>
            <a:cs typeface="Times New Roman" pitchFamily="18" charset="0"/>
          </a:endParaRPr>
        </a:p>
      </dgm:t>
    </dgm:pt>
    <dgm:pt modelId="{F364614A-6FC6-492E-8CD0-6D4582F30668}">
      <dgm:prSet phldrT="[Text]" custT="1"/>
      <dgm:spPr/>
      <dgm:t>
        <a:bodyPr/>
        <a:lstStyle/>
        <a:p>
          <a:r>
            <a:rPr lang="en-US" sz="2800" smtClean="0">
              <a:latin typeface="Times New Roman" pitchFamily="18" charset="0"/>
              <a:cs typeface="Times New Roman" pitchFamily="18" charset="0"/>
            </a:rPr>
            <a:t>Cách mạng công nghiệp ở Pháp – Đức</a:t>
          </a:r>
        </a:p>
        <a:p>
          <a:r>
            <a:rPr lang="en-US" sz="2800" smtClean="0">
              <a:latin typeface="Times New Roman" pitchFamily="18" charset="0"/>
              <a:cs typeface="Times New Roman" pitchFamily="18" charset="0"/>
            </a:rPr>
            <a:t>(Đọc thêm)</a:t>
          </a:r>
          <a:endParaRPr lang="en-US" sz="2800">
            <a:latin typeface="Times New Roman" pitchFamily="18" charset="0"/>
            <a:cs typeface="Times New Roman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4486A05-D366-4E5C-99EA-2C6A26A46AD6}" type="parTrans" cxnId="{AE36869F-D3FF-4EC1-909A-FF3E118FD4EC}">
      <dgm:prSet/>
      <dgm:spPr/>
      <dgm:t>
        <a:bodyPr/>
        <a:lstStyle/>
        <a:p>
          <a:endParaRPr lang="en-US" sz="3200">
            <a:latin typeface="Times New Roman" pitchFamily="18" charset="0"/>
            <a:cs typeface="Times New Roman" pitchFamily="18" charset="0"/>
          </a:endParaRPr>
        </a:p>
      </dgm:t>
    </dgm:pt>
    <dgm:pt modelId="{4B697263-018D-4E93-9692-6B329D21A7E9}" type="sibTrans" cxnId="{AE36869F-D3FF-4EC1-909A-FF3E118FD4EC}">
      <dgm:prSet/>
      <dgm:spPr/>
      <dgm:t>
        <a:bodyPr/>
        <a:lstStyle/>
        <a:p>
          <a:endParaRPr lang="en-US" sz="3200">
            <a:latin typeface="Times New Roman" pitchFamily="18" charset="0"/>
            <a:cs typeface="Times New Roman" pitchFamily="18" charset="0"/>
          </a:endParaRPr>
        </a:p>
      </dgm:t>
    </dgm:pt>
    <dgm:pt modelId="{E0A27CF2-7169-42BB-A196-959BD5F3C311}">
      <dgm:prSet phldrT="[Text]" custT="1"/>
      <dgm:spPr/>
      <dgm:t>
        <a:bodyPr/>
        <a:lstStyle/>
        <a:p>
          <a:r>
            <a:rPr lang="en-US" sz="3200" smtClean="0">
              <a:latin typeface="Times New Roman" pitchFamily="18" charset="0"/>
              <a:cs typeface="Times New Roman" pitchFamily="18" charset="0"/>
            </a:rPr>
            <a:t>Hệ quả</a:t>
          </a:r>
          <a:endParaRPr lang="en-US" sz="3200">
            <a:latin typeface="Times New Roman" pitchFamily="18" charset="0"/>
            <a:cs typeface="Times New Roman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9CC3C1B4-E731-43CB-B06E-DF7847F2C295}" type="parTrans" cxnId="{70BF60B9-F941-42D3-90BD-FCCD908B8A16}">
      <dgm:prSet/>
      <dgm:spPr/>
      <dgm:t>
        <a:bodyPr/>
        <a:lstStyle/>
        <a:p>
          <a:endParaRPr lang="en-US" sz="3200">
            <a:latin typeface="Times New Roman" pitchFamily="18" charset="0"/>
            <a:cs typeface="Times New Roman" pitchFamily="18" charset="0"/>
          </a:endParaRPr>
        </a:p>
      </dgm:t>
    </dgm:pt>
    <dgm:pt modelId="{127D6D9D-0914-4F0D-AF13-6B5ADD3E50C2}" type="sibTrans" cxnId="{70BF60B9-F941-42D3-90BD-FCCD908B8A16}">
      <dgm:prSet/>
      <dgm:spPr/>
      <dgm:t>
        <a:bodyPr/>
        <a:lstStyle/>
        <a:p>
          <a:endParaRPr lang="en-US" sz="3200">
            <a:latin typeface="Times New Roman" pitchFamily="18" charset="0"/>
            <a:cs typeface="Times New Roman" pitchFamily="18" charset="0"/>
          </a:endParaRPr>
        </a:p>
      </dgm:t>
    </dgm:pt>
    <dgm:pt modelId="{EB6B2960-1B50-454C-9F07-58845F4E6D80}" type="pres">
      <dgm:prSet presAssocID="{4638A3B1-4F0C-4679-B636-C0CA267B3AD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vi-VN"/>
        </a:p>
      </dgm:t>
    </dgm:pt>
    <dgm:pt modelId="{72525667-23A8-4ED6-AD08-4835136284F3}" type="pres">
      <dgm:prSet presAssocID="{3C65F5A5-60E5-4939-8C65-ED86C5A5A235}" presName="hierRoot1" presStyleCnt="0"/>
      <dgm:spPr/>
    </dgm:pt>
    <dgm:pt modelId="{3B65EEF4-6DB7-443C-AF5E-7786ADCDC40B}" type="pres">
      <dgm:prSet presAssocID="{3C65F5A5-60E5-4939-8C65-ED86C5A5A235}" presName="composite" presStyleCnt="0"/>
      <dgm:spPr/>
    </dgm:pt>
    <dgm:pt modelId="{7613A524-3C3C-496A-8C5E-6E6CFD32992D}" type="pres">
      <dgm:prSet presAssocID="{3C65F5A5-60E5-4939-8C65-ED86C5A5A235}" presName="background" presStyleLbl="node0" presStyleIdx="0" presStyleCnt="1"/>
      <dgm:spPr/>
    </dgm:pt>
    <dgm:pt modelId="{686EFED6-CE58-4E82-9BF9-5ABA0A222BB8}" type="pres">
      <dgm:prSet presAssocID="{3C65F5A5-60E5-4939-8C65-ED86C5A5A235}" presName="text" presStyleLbl="fgAcc0" presStyleIdx="0" presStyleCnt="1" custScaleX="3181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A4525F-9679-4F64-B894-00134D5177FD}" type="pres">
      <dgm:prSet presAssocID="{3C65F5A5-60E5-4939-8C65-ED86C5A5A235}" presName="hierChild2" presStyleCnt="0"/>
      <dgm:spPr/>
    </dgm:pt>
    <dgm:pt modelId="{BB8B4B4A-D9A6-4363-B0B4-2A0F75099325}" type="pres">
      <dgm:prSet presAssocID="{695109EF-A143-473F-9BF1-A2CF35FF6B86}" presName="Name10" presStyleLbl="parChTrans1D2" presStyleIdx="0" presStyleCnt="3"/>
      <dgm:spPr/>
      <dgm:t>
        <a:bodyPr/>
        <a:lstStyle/>
        <a:p>
          <a:endParaRPr lang="vi-VN"/>
        </a:p>
      </dgm:t>
    </dgm:pt>
    <dgm:pt modelId="{2AF22564-39DE-4296-86B6-8AB9CADDD1FC}" type="pres">
      <dgm:prSet presAssocID="{7F8FF7E9-E3A3-4F10-AB4F-319E6B23067B}" presName="hierRoot2" presStyleCnt="0"/>
      <dgm:spPr/>
    </dgm:pt>
    <dgm:pt modelId="{49120ACA-569B-4157-91A8-413A7B67E4B4}" type="pres">
      <dgm:prSet presAssocID="{7F8FF7E9-E3A3-4F10-AB4F-319E6B23067B}" presName="composite2" presStyleCnt="0"/>
      <dgm:spPr/>
    </dgm:pt>
    <dgm:pt modelId="{18CDC16C-4324-4995-B8C1-01430C2B061D}" type="pres">
      <dgm:prSet presAssocID="{7F8FF7E9-E3A3-4F10-AB4F-319E6B23067B}" presName="background2" presStyleLbl="node2" presStyleIdx="0" presStyleCnt="3"/>
      <dgm:spPr/>
    </dgm:pt>
    <dgm:pt modelId="{568DBD7D-FAFB-4790-BCF2-3561C0AEA4DD}" type="pres">
      <dgm:prSet presAssocID="{7F8FF7E9-E3A3-4F10-AB4F-319E6B23067B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26EDA6-CE75-4352-9B3E-95EAF953DA0B}" type="pres">
      <dgm:prSet presAssocID="{7F8FF7E9-E3A3-4F10-AB4F-319E6B23067B}" presName="hierChild3" presStyleCnt="0"/>
      <dgm:spPr/>
    </dgm:pt>
    <dgm:pt modelId="{35DCAFA6-F8B9-4AA2-9924-6E99CDBA6D31}" type="pres">
      <dgm:prSet presAssocID="{04486A05-D366-4E5C-99EA-2C6A26A46AD6}" presName="Name10" presStyleLbl="parChTrans1D2" presStyleIdx="1" presStyleCnt="3"/>
      <dgm:spPr/>
      <dgm:t>
        <a:bodyPr/>
        <a:lstStyle/>
        <a:p>
          <a:endParaRPr lang="vi-VN"/>
        </a:p>
      </dgm:t>
    </dgm:pt>
    <dgm:pt modelId="{67F45C87-61D9-417D-9E0F-9035B2908475}" type="pres">
      <dgm:prSet presAssocID="{F364614A-6FC6-492E-8CD0-6D4582F30668}" presName="hierRoot2" presStyleCnt="0"/>
      <dgm:spPr/>
    </dgm:pt>
    <dgm:pt modelId="{B79FBA83-86BB-4B9C-8DF3-79BE2650008C}" type="pres">
      <dgm:prSet presAssocID="{F364614A-6FC6-492E-8CD0-6D4582F30668}" presName="composite2" presStyleCnt="0"/>
      <dgm:spPr/>
    </dgm:pt>
    <dgm:pt modelId="{A559CD95-1C86-47E9-AF6F-434EB4EF7BF3}" type="pres">
      <dgm:prSet presAssocID="{F364614A-6FC6-492E-8CD0-6D4582F30668}" presName="background2" presStyleLbl="node2" presStyleIdx="1" presStyleCnt="3"/>
      <dgm:spPr/>
    </dgm:pt>
    <dgm:pt modelId="{3CFF8141-FB94-48DE-A01F-644C01901F6E}" type="pres">
      <dgm:prSet presAssocID="{F364614A-6FC6-492E-8CD0-6D4582F30668}" presName="text2" presStyleLbl="fgAcc2" presStyleIdx="1" presStyleCnt="3" custScaleY="1310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1F6055-6721-4DE8-9603-707F4F19B71E}" type="pres">
      <dgm:prSet presAssocID="{F364614A-6FC6-492E-8CD0-6D4582F30668}" presName="hierChild3" presStyleCnt="0"/>
      <dgm:spPr/>
    </dgm:pt>
    <dgm:pt modelId="{90904F06-0753-443F-90C3-4BAFB32F8028}" type="pres">
      <dgm:prSet presAssocID="{9CC3C1B4-E731-43CB-B06E-DF7847F2C295}" presName="Name10" presStyleLbl="parChTrans1D2" presStyleIdx="2" presStyleCnt="3"/>
      <dgm:spPr/>
      <dgm:t>
        <a:bodyPr/>
        <a:lstStyle/>
        <a:p>
          <a:endParaRPr lang="vi-VN"/>
        </a:p>
      </dgm:t>
    </dgm:pt>
    <dgm:pt modelId="{F4E1EE45-C760-4901-B8AA-5362D23C3C41}" type="pres">
      <dgm:prSet presAssocID="{E0A27CF2-7169-42BB-A196-959BD5F3C311}" presName="hierRoot2" presStyleCnt="0"/>
      <dgm:spPr/>
    </dgm:pt>
    <dgm:pt modelId="{AC50C214-499A-45F1-8FC6-2AC335473ECE}" type="pres">
      <dgm:prSet presAssocID="{E0A27CF2-7169-42BB-A196-959BD5F3C311}" presName="composite2" presStyleCnt="0"/>
      <dgm:spPr/>
    </dgm:pt>
    <dgm:pt modelId="{410B1377-058C-433C-9BB8-B57C3999BC23}" type="pres">
      <dgm:prSet presAssocID="{E0A27CF2-7169-42BB-A196-959BD5F3C311}" presName="background2" presStyleLbl="node2" presStyleIdx="2" presStyleCnt="3"/>
      <dgm:spPr/>
    </dgm:pt>
    <dgm:pt modelId="{F1A20828-34DB-4620-9B53-DBAAFD671D85}" type="pres">
      <dgm:prSet presAssocID="{E0A27CF2-7169-42BB-A196-959BD5F3C311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E755E3-6263-48C9-A0BF-60D32E431CE8}" type="pres">
      <dgm:prSet presAssocID="{E0A27CF2-7169-42BB-A196-959BD5F3C311}" presName="hierChild3" presStyleCnt="0"/>
      <dgm:spPr/>
    </dgm:pt>
  </dgm:ptLst>
  <dgm:cxnLst>
    <dgm:cxn modelId="{6A29E59C-4033-4063-B02C-CD0F5635E2DF}" type="presOf" srcId="{9CC3C1B4-E731-43CB-B06E-DF7847F2C295}" destId="{90904F06-0753-443F-90C3-4BAFB32F8028}" srcOrd="0" destOrd="0" presId="urn:microsoft.com/office/officeart/2005/8/layout/hierarchy1"/>
    <dgm:cxn modelId="{D5ADD618-C568-4B03-86A4-61AA7A72AC65}" type="presOf" srcId="{3C65F5A5-60E5-4939-8C65-ED86C5A5A235}" destId="{686EFED6-CE58-4E82-9BF9-5ABA0A222BB8}" srcOrd="0" destOrd="0" presId="urn:microsoft.com/office/officeart/2005/8/layout/hierarchy1"/>
    <dgm:cxn modelId="{AE36869F-D3FF-4EC1-909A-FF3E118FD4EC}" srcId="{3C65F5A5-60E5-4939-8C65-ED86C5A5A235}" destId="{F364614A-6FC6-492E-8CD0-6D4582F30668}" srcOrd="1" destOrd="0" parTransId="{04486A05-D366-4E5C-99EA-2C6A26A46AD6}" sibTransId="{4B697263-018D-4E93-9692-6B329D21A7E9}"/>
    <dgm:cxn modelId="{E29EF555-3ECA-4D77-9DF5-7FB16460BB54}" srcId="{4638A3B1-4F0C-4679-B636-C0CA267B3AD9}" destId="{3C65F5A5-60E5-4939-8C65-ED86C5A5A235}" srcOrd="0" destOrd="0" parTransId="{7FEF6BF7-ED93-495A-B807-41D83D8EEB71}" sibTransId="{2CBC0FFD-8707-42FA-8E78-DC5AF2384BDF}"/>
    <dgm:cxn modelId="{EBFF0E27-6AD0-4490-8BCC-8BB395BB5D8B}" type="presOf" srcId="{4638A3B1-4F0C-4679-B636-C0CA267B3AD9}" destId="{EB6B2960-1B50-454C-9F07-58845F4E6D80}" srcOrd="0" destOrd="0" presId="urn:microsoft.com/office/officeart/2005/8/layout/hierarchy1"/>
    <dgm:cxn modelId="{B1CD40E4-863F-451A-85B1-0580B5FC743D}" type="presOf" srcId="{F364614A-6FC6-492E-8CD0-6D4582F30668}" destId="{3CFF8141-FB94-48DE-A01F-644C01901F6E}" srcOrd="0" destOrd="0" presId="urn:microsoft.com/office/officeart/2005/8/layout/hierarchy1"/>
    <dgm:cxn modelId="{889FC430-1DD6-45F8-B59B-EC7EB5CD5C13}" type="presOf" srcId="{695109EF-A143-473F-9BF1-A2CF35FF6B86}" destId="{BB8B4B4A-D9A6-4363-B0B4-2A0F75099325}" srcOrd="0" destOrd="0" presId="urn:microsoft.com/office/officeart/2005/8/layout/hierarchy1"/>
    <dgm:cxn modelId="{BC640F80-7390-4094-BF92-D0026A735C8C}" srcId="{3C65F5A5-60E5-4939-8C65-ED86C5A5A235}" destId="{7F8FF7E9-E3A3-4F10-AB4F-319E6B23067B}" srcOrd="0" destOrd="0" parTransId="{695109EF-A143-473F-9BF1-A2CF35FF6B86}" sibTransId="{DB52469E-E8B1-481A-B1E8-EF55B3DFFEBD}"/>
    <dgm:cxn modelId="{7D2F9211-8065-4698-BB2F-1CE06718E912}" type="presOf" srcId="{E0A27CF2-7169-42BB-A196-959BD5F3C311}" destId="{F1A20828-34DB-4620-9B53-DBAAFD671D85}" srcOrd="0" destOrd="0" presId="urn:microsoft.com/office/officeart/2005/8/layout/hierarchy1"/>
    <dgm:cxn modelId="{771D3398-A78D-4151-916E-D7C379FA5828}" type="presOf" srcId="{04486A05-D366-4E5C-99EA-2C6A26A46AD6}" destId="{35DCAFA6-F8B9-4AA2-9924-6E99CDBA6D31}" srcOrd="0" destOrd="0" presId="urn:microsoft.com/office/officeart/2005/8/layout/hierarchy1"/>
    <dgm:cxn modelId="{70BF60B9-F941-42D3-90BD-FCCD908B8A16}" srcId="{3C65F5A5-60E5-4939-8C65-ED86C5A5A235}" destId="{E0A27CF2-7169-42BB-A196-959BD5F3C311}" srcOrd="2" destOrd="0" parTransId="{9CC3C1B4-E731-43CB-B06E-DF7847F2C295}" sibTransId="{127D6D9D-0914-4F0D-AF13-6B5ADD3E50C2}"/>
    <dgm:cxn modelId="{66F8D4CA-A964-44A3-A0E7-20EF8105E307}" type="presOf" srcId="{7F8FF7E9-E3A3-4F10-AB4F-319E6B23067B}" destId="{568DBD7D-FAFB-4790-BCF2-3561C0AEA4DD}" srcOrd="0" destOrd="0" presId="urn:microsoft.com/office/officeart/2005/8/layout/hierarchy1"/>
    <dgm:cxn modelId="{01C5F546-791F-429D-B8AE-4AC706458031}" type="presParOf" srcId="{EB6B2960-1B50-454C-9F07-58845F4E6D80}" destId="{72525667-23A8-4ED6-AD08-4835136284F3}" srcOrd="0" destOrd="0" presId="urn:microsoft.com/office/officeart/2005/8/layout/hierarchy1"/>
    <dgm:cxn modelId="{5332AD00-FB4C-44EF-9983-B74F57875EA3}" type="presParOf" srcId="{72525667-23A8-4ED6-AD08-4835136284F3}" destId="{3B65EEF4-6DB7-443C-AF5E-7786ADCDC40B}" srcOrd="0" destOrd="0" presId="urn:microsoft.com/office/officeart/2005/8/layout/hierarchy1"/>
    <dgm:cxn modelId="{7DB5C3C4-D7EC-4D1F-A099-DEE4EB43A028}" type="presParOf" srcId="{3B65EEF4-6DB7-443C-AF5E-7786ADCDC40B}" destId="{7613A524-3C3C-496A-8C5E-6E6CFD32992D}" srcOrd="0" destOrd="0" presId="urn:microsoft.com/office/officeart/2005/8/layout/hierarchy1"/>
    <dgm:cxn modelId="{8277653D-FF19-4984-BB06-BBE675ED5239}" type="presParOf" srcId="{3B65EEF4-6DB7-443C-AF5E-7786ADCDC40B}" destId="{686EFED6-CE58-4E82-9BF9-5ABA0A222BB8}" srcOrd="1" destOrd="0" presId="urn:microsoft.com/office/officeart/2005/8/layout/hierarchy1"/>
    <dgm:cxn modelId="{0CC0C79B-43B4-43FE-9CEC-3E809B54B011}" type="presParOf" srcId="{72525667-23A8-4ED6-AD08-4835136284F3}" destId="{7DA4525F-9679-4F64-B894-00134D5177FD}" srcOrd="1" destOrd="0" presId="urn:microsoft.com/office/officeart/2005/8/layout/hierarchy1"/>
    <dgm:cxn modelId="{7E47016C-CCEA-4718-A563-69B743B65B3D}" type="presParOf" srcId="{7DA4525F-9679-4F64-B894-00134D5177FD}" destId="{BB8B4B4A-D9A6-4363-B0B4-2A0F75099325}" srcOrd="0" destOrd="0" presId="urn:microsoft.com/office/officeart/2005/8/layout/hierarchy1"/>
    <dgm:cxn modelId="{ECBC70C0-AB0B-40A1-B02E-A0CD01F9A5A2}" type="presParOf" srcId="{7DA4525F-9679-4F64-B894-00134D5177FD}" destId="{2AF22564-39DE-4296-86B6-8AB9CADDD1FC}" srcOrd="1" destOrd="0" presId="urn:microsoft.com/office/officeart/2005/8/layout/hierarchy1"/>
    <dgm:cxn modelId="{4001870F-012C-428B-A2E1-BE1AFEB3D63F}" type="presParOf" srcId="{2AF22564-39DE-4296-86B6-8AB9CADDD1FC}" destId="{49120ACA-569B-4157-91A8-413A7B67E4B4}" srcOrd="0" destOrd="0" presId="urn:microsoft.com/office/officeart/2005/8/layout/hierarchy1"/>
    <dgm:cxn modelId="{C9BCAEB9-57F7-4512-816E-0A0F6986BACD}" type="presParOf" srcId="{49120ACA-569B-4157-91A8-413A7B67E4B4}" destId="{18CDC16C-4324-4995-B8C1-01430C2B061D}" srcOrd="0" destOrd="0" presId="urn:microsoft.com/office/officeart/2005/8/layout/hierarchy1"/>
    <dgm:cxn modelId="{FCBC1A92-4A4F-4997-B941-2E7969DE8432}" type="presParOf" srcId="{49120ACA-569B-4157-91A8-413A7B67E4B4}" destId="{568DBD7D-FAFB-4790-BCF2-3561C0AEA4DD}" srcOrd="1" destOrd="0" presId="urn:microsoft.com/office/officeart/2005/8/layout/hierarchy1"/>
    <dgm:cxn modelId="{A669DB89-4389-46E9-A907-DEEE98615A25}" type="presParOf" srcId="{2AF22564-39DE-4296-86B6-8AB9CADDD1FC}" destId="{B326EDA6-CE75-4352-9B3E-95EAF953DA0B}" srcOrd="1" destOrd="0" presId="urn:microsoft.com/office/officeart/2005/8/layout/hierarchy1"/>
    <dgm:cxn modelId="{B1A6CA37-7DA5-41EB-8610-2A58C45B5C7F}" type="presParOf" srcId="{7DA4525F-9679-4F64-B894-00134D5177FD}" destId="{35DCAFA6-F8B9-4AA2-9924-6E99CDBA6D31}" srcOrd="2" destOrd="0" presId="urn:microsoft.com/office/officeart/2005/8/layout/hierarchy1"/>
    <dgm:cxn modelId="{65493732-4B8D-45F2-BCD8-DED1BF31384A}" type="presParOf" srcId="{7DA4525F-9679-4F64-B894-00134D5177FD}" destId="{67F45C87-61D9-417D-9E0F-9035B2908475}" srcOrd="3" destOrd="0" presId="urn:microsoft.com/office/officeart/2005/8/layout/hierarchy1"/>
    <dgm:cxn modelId="{FE49C8CA-A49F-4288-8F14-AFC47FA8D27C}" type="presParOf" srcId="{67F45C87-61D9-417D-9E0F-9035B2908475}" destId="{B79FBA83-86BB-4B9C-8DF3-79BE2650008C}" srcOrd="0" destOrd="0" presId="urn:microsoft.com/office/officeart/2005/8/layout/hierarchy1"/>
    <dgm:cxn modelId="{B04F0F80-3539-41CF-A124-8937B1EFF648}" type="presParOf" srcId="{B79FBA83-86BB-4B9C-8DF3-79BE2650008C}" destId="{A559CD95-1C86-47E9-AF6F-434EB4EF7BF3}" srcOrd="0" destOrd="0" presId="urn:microsoft.com/office/officeart/2005/8/layout/hierarchy1"/>
    <dgm:cxn modelId="{49AD32CE-5346-4148-878E-5686073F2F94}" type="presParOf" srcId="{B79FBA83-86BB-4B9C-8DF3-79BE2650008C}" destId="{3CFF8141-FB94-48DE-A01F-644C01901F6E}" srcOrd="1" destOrd="0" presId="urn:microsoft.com/office/officeart/2005/8/layout/hierarchy1"/>
    <dgm:cxn modelId="{572CA8F1-8595-4F68-8DAD-81D9A0B4FB92}" type="presParOf" srcId="{67F45C87-61D9-417D-9E0F-9035B2908475}" destId="{EF1F6055-6721-4DE8-9603-707F4F19B71E}" srcOrd="1" destOrd="0" presId="urn:microsoft.com/office/officeart/2005/8/layout/hierarchy1"/>
    <dgm:cxn modelId="{3B53B919-B5F6-4AEC-BAF0-B2A82F8C0F7B}" type="presParOf" srcId="{7DA4525F-9679-4F64-B894-00134D5177FD}" destId="{90904F06-0753-443F-90C3-4BAFB32F8028}" srcOrd="4" destOrd="0" presId="urn:microsoft.com/office/officeart/2005/8/layout/hierarchy1"/>
    <dgm:cxn modelId="{D1A167B4-6C32-40F0-9A16-1697482A830D}" type="presParOf" srcId="{7DA4525F-9679-4F64-B894-00134D5177FD}" destId="{F4E1EE45-C760-4901-B8AA-5362D23C3C41}" srcOrd="5" destOrd="0" presId="urn:microsoft.com/office/officeart/2005/8/layout/hierarchy1"/>
    <dgm:cxn modelId="{A862EFB2-0813-4B1D-B178-E28C798D7DB3}" type="presParOf" srcId="{F4E1EE45-C760-4901-B8AA-5362D23C3C41}" destId="{AC50C214-499A-45F1-8FC6-2AC335473ECE}" srcOrd="0" destOrd="0" presId="urn:microsoft.com/office/officeart/2005/8/layout/hierarchy1"/>
    <dgm:cxn modelId="{655DB94C-51DE-440D-A14A-2E28DA823292}" type="presParOf" srcId="{AC50C214-499A-45F1-8FC6-2AC335473ECE}" destId="{410B1377-058C-433C-9BB8-B57C3999BC23}" srcOrd="0" destOrd="0" presId="urn:microsoft.com/office/officeart/2005/8/layout/hierarchy1"/>
    <dgm:cxn modelId="{495AAC5F-28ED-420F-BE3C-8708C61AC6E5}" type="presParOf" srcId="{AC50C214-499A-45F1-8FC6-2AC335473ECE}" destId="{F1A20828-34DB-4620-9B53-DBAAFD671D85}" srcOrd="1" destOrd="0" presId="urn:microsoft.com/office/officeart/2005/8/layout/hierarchy1"/>
    <dgm:cxn modelId="{9C3C77CB-43AD-4E7D-9885-E5C8CE65EC21}" type="presParOf" srcId="{F4E1EE45-C760-4901-B8AA-5362D23C3C41}" destId="{1FE755E3-6263-48C9-A0BF-60D32E431CE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7E3C8E-B99B-4123-AA27-326DEB3D54F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4FDA12-99A7-4353-A3E4-B9DDF35A9298}">
      <dgm:prSet phldrT="[Text]"/>
      <dgm:spPr/>
      <dgm:t>
        <a:bodyPr/>
        <a:lstStyle/>
        <a:p>
          <a:r>
            <a:rPr lang="en-US" smtClean="0">
              <a:latin typeface="Times New Roman" pitchFamily="18" charset="0"/>
              <a:cs typeface="Times New Roman" pitchFamily="18" charset="0"/>
            </a:rPr>
            <a:t>Cách mạng công nghiệp ở Anh</a:t>
          </a:r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E496D3F6-EA2C-4DD3-830A-D0EBF3F005D1}" type="parTrans" cxnId="{C8FF1FBA-56A8-4E3E-8FB9-4B90FCDE23AE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F76679CD-6A08-4FA9-ADA0-4A7A74A6A288}" type="sibTrans" cxnId="{C8FF1FBA-56A8-4E3E-8FB9-4B90FCDE23AE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04F084F0-D5CF-4DEE-94BA-E9F7159EA977}">
      <dgm:prSet phldrT="[Text]"/>
      <dgm:spPr/>
      <dgm:t>
        <a:bodyPr/>
        <a:lstStyle/>
        <a:p>
          <a:r>
            <a:rPr lang="en-US" smtClean="0">
              <a:latin typeface="Times New Roman" pitchFamily="18" charset="0"/>
              <a:cs typeface="Times New Roman" pitchFamily="18" charset="0"/>
            </a:rPr>
            <a:t>Hoàn cảnh</a:t>
          </a:r>
          <a:endParaRPr lang="en-US">
            <a:latin typeface="Times New Roman" pitchFamily="18" charset="0"/>
            <a:cs typeface="Times New Roman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hlinkshowjump?jump=nextslide"/>
          </dgm14:cNvPr>
        </a:ext>
      </dgm:extLst>
    </dgm:pt>
    <dgm:pt modelId="{531734D8-1311-48F1-9290-D27B00F10AD4}" type="parTrans" cxnId="{A230AE11-52DF-4EB7-AE19-005942C854D3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991837C6-E0B4-4C75-B617-B8007BF298EC}" type="sibTrans" cxnId="{A230AE11-52DF-4EB7-AE19-005942C854D3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C3B6BF9D-6BFC-41E4-AF67-C4AABAB7E129}">
      <dgm:prSet phldrT="[Text]"/>
      <dgm:spPr/>
      <dgm:t>
        <a:bodyPr/>
        <a:lstStyle/>
        <a:p>
          <a:r>
            <a:rPr lang="en-US" smtClean="0">
              <a:latin typeface="Times New Roman" pitchFamily="18" charset="0"/>
              <a:cs typeface="Times New Roman" pitchFamily="18" charset="0"/>
            </a:rPr>
            <a:t>Tác động</a:t>
          </a:r>
          <a:endParaRPr lang="en-US">
            <a:latin typeface="Times New Roman" pitchFamily="18" charset="0"/>
            <a:cs typeface="Times New Roman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5B582FA-9108-41F6-B9EF-7D87E468A1AE}" type="parTrans" cxnId="{30CC84C3-6567-4C77-91E4-B9B7578265B6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83BD7848-CF4A-4F80-A3A4-1D119DED687D}" type="sibTrans" cxnId="{30CC84C3-6567-4C77-91E4-B9B7578265B6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7A2EBCB7-2EBC-4922-942E-CD4E1738ACF5}">
      <dgm:prSet phldrT="[Text]"/>
      <dgm:spPr/>
      <dgm:t>
        <a:bodyPr/>
        <a:lstStyle/>
        <a:p>
          <a:r>
            <a:rPr lang="en-US" smtClean="0">
              <a:latin typeface="Times New Roman" pitchFamily="18" charset="0"/>
              <a:cs typeface="Times New Roman" pitchFamily="18" charset="0"/>
            </a:rPr>
            <a:t>Phát minh</a:t>
          </a:r>
          <a:endParaRPr lang="en-US">
            <a:latin typeface="Times New Roman" pitchFamily="18" charset="0"/>
            <a:cs typeface="Times New Roman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6F75E6E3-804E-440C-A6EC-2FE887648A1F}" type="parTrans" cxnId="{798019A9-4A27-4D06-8AEA-B5455E5344C9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F26B4402-5426-42DD-80D7-7129477C369F}" type="sibTrans" cxnId="{798019A9-4A27-4D06-8AEA-B5455E5344C9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83FC5D9B-D944-414E-BEC5-2F59C6C860BA}" type="pres">
      <dgm:prSet presAssocID="{F87E3C8E-B99B-4123-AA27-326DEB3D54F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vi-VN"/>
        </a:p>
      </dgm:t>
    </dgm:pt>
    <dgm:pt modelId="{5F6D81A4-8EEF-45C4-BC97-964AEFE14B59}" type="pres">
      <dgm:prSet presAssocID="{E74FDA12-99A7-4353-A3E4-B9DDF35A9298}" presName="hierRoot1" presStyleCnt="0"/>
      <dgm:spPr/>
    </dgm:pt>
    <dgm:pt modelId="{C7EAEEA9-3E92-4A09-9F61-0D296A187C80}" type="pres">
      <dgm:prSet presAssocID="{E74FDA12-99A7-4353-A3E4-B9DDF35A9298}" presName="composite" presStyleCnt="0"/>
      <dgm:spPr/>
    </dgm:pt>
    <dgm:pt modelId="{794A368A-F293-40DE-B608-2E6C130EF5BD}" type="pres">
      <dgm:prSet presAssocID="{E74FDA12-99A7-4353-A3E4-B9DDF35A9298}" presName="background" presStyleLbl="node0" presStyleIdx="0" presStyleCnt="1"/>
      <dgm:spPr/>
    </dgm:pt>
    <dgm:pt modelId="{5AF701C1-F184-404B-8AE7-4CEC3E171B6C}" type="pres">
      <dgm:prSet presAssocID="{E74FDA12-99A7-4353-A3E4-B9DDF35A9298}" presName="text" presStyleLbl="fgAcc0" presStyleIdx="0" presStyleCnt="1" custScaleX="2983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AF3C5E-8EF7-4D9E-9DD1-84FF8CA390B6}" type="pres">
      <dgm:prSet presAssocID="{E74FDA12-99A7-4353-A3E4-B9DDF35A9298}" presName="hierChild2" presStyleCnt="0"/>
      <dgm:spPr/>
    </dgm:pt>
    <dgm:pt modelId="{5AD8064F-3EA0-4754-8CCA-B02B7A806C48}" type="pres">
      <dgm:prSet presAssocID="{531734D8-1311-48F1-9290-D27B00F10AD4}" presName="Name10" presStyleLbl="parChTrans1D2" presStyleIdx="0" presStyleCnt="3"/>
      <dgm:spPr/>
      <dgm:t>
        <a:bodyPr/>
        <a:lstStyle/>
        <a:p>
          <a:endParaRPr lang="vi-VN"/>
        </a:p>
      </dgm:t>
    </dgm:pt>
    <dgm:pt modelId="{A21E4C82-6D48-4D6E-9D81-826AFB6BD05F}" type="pres">
      <dgm:prSet presAssocID="{04F084F0-D5CF-4DEE-94BA-E9F7159EA977}" presName="hierRoot2" presStyleCnt="0"/>
      <dgm:spPr/>
    </dgm:pt>
    <dgm:pt modelId="{064EF19D-22CD-4ED2-B90A-1D189508C83E}" type="pres">
      <dgm:prSet presAssocID="{04F084F0-D5CF-4DEE-94BA-E9F7159EA977}" presName="composite2" presStyleCnt="0"/>
      <dgm:spPr/>
    </dgm:pt>
    <dgm:pt modelId="{514FAC21-C467-4DBB-A955-52C5817392CC}" type="pres">
      <dgm:prSet presAssocID="{04F084F0-D5CF-4DEE-94BA-E9F7159EA977}" presName="background2" presStyleLbl="node2" presStyleIdx="0" presStyleCnt="3"/>
      <dgm:spPr/>
    </dgm:pt>
    <dgm:pt modelId="{C22CBCD8-17FB-4F8F-A92F-131500910674}" type="pres">
      <dgm:prSet presAssocID="{04F084F0-D5CF-4DEE-94BA-E9F7159EA977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F07207-3012-4713-96E1-1B39C964E643}" type="pres">
      <dgm:prSet presAssocID="{04F084F0-D5CF-4DEE-94BA-E9F7159EA977}" presName="hierChild3" presStyleCnt="0"/>
      <dgm:spPr/>
    </dgm:pt>
    <dgm:pt modelId="{3AB73B40-941C-41A7-8DCC-12101148E125}" type="pres">
      <dgm:prSet presAssocID="{6F75E6E3-804E-440C-A6EC-2FE887648A1F}" presName="Name10" presStyleLbl="parChTrans1D2" presStyleIdx="1" presStyleCnt="3"/>
      <dgm:spPr/>
      <dgm:t>
        <a:bodyPr/>
        <a:lstStyle/>
        <a:p>
          <a:endParaRPr lang="vi-VN"/>
        </a:p>
      </dgm:t>
    </dgm:pt>
    <dgm:pt modelId="{4DD1F0C3-85CE-4E0A-8EEA-A4EFEF87BCB0}" type="pres">
      <dgm:prSet presAssocID="{7A2EBCB7-2EBC-4922-942E-CD4E1738ACF5}" presName="hierRoot2" presStyleCnt="0"/>
      <dgm:spPr/>
    </dgm:pt>
    <dgm:pt modelId="{B3D094A3-82BC-4760-9095-AC48B9214B92}" type="pres">
      <dgm:prSet presAssocID="{7A2EBCB7-2EBC-4922-942E-CD4E1738ACF5}" presName="composite2" presStyleCnt="0"/>
      <dgm:spPr/>
    </dgm:pt>
    <dgm:pt modelId="{76C217C9-977F-4180-92A9-9EEE30BD9AC4}" type="pres">
      <dgm:prSet presAssocID="{7A2EBCB7-2EBC-4922-942E-CD4E1738ACF5}" presName="background2" presStyleLbl="node2" presStyleIdx="1" presStyleCnt="3"/>
      <dgm:spPr/>
    </dgm:pt>
    <dgm:pt modelId="{8027B129-4F37-493C-8305-A5396DE402EB}" type="pres">
      <dgm:prSet presAssocID="{7A2EBCB7-2EBC-4922-942E-CD4E1738ACF5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1FCFD2-0AB0-460A-A12B-2594D85818C1}" type="pres">
      <dgm:prSet presAssocID="{7A2EBCB7-2EBC-4922-942E-CD4E1738ACF5}" presName="hierChild3" presStyleCnt="0"/>
      <dgm:spPr/>
    </dgm:pt>
    <dgm:pt modelId="{10CFD73A-CD2D-45B3-B94A-335A9D6F0EB9}" type="pres">
      <dgm:prSet presAssocID="{65B582FA-9108-41F6-B9EF-7D87E468A1AE}" presName="Name10" presStyleLbl="parChTrans1D2" presStyleIdx="2" presStyleCnt="3"/>
      <dgm:spPr/>
      <dgm:t>
        <a:bodyPr/>
        <a:lstStyle/>
        <a:p>
          <a:endParaRPr lang="vi-VN"/>
        </a:p>
      </dgm:t>
    </dgm:pt>
    <dgm:pt modelId="{EB833C98-9366-4F35-BCBC-5141153C7A09}" type="pres">
      <dgm:prSet presAssocID="{C3B6BF9D-6BFC-41E4-AF67-C4AABAB7E129}" presName="hierRoot2" presStyleCnt="0"/>
      <dgm:spPr/>
    </dgm:pt>
    <dgm:pt modelId="{C757C89F-2B29-45F6-AC03-834A187C84CC}" type="pres">
      <dgm:prSet presAssocID="{C3B6BF9D-6BFC-41E4-AF67-C4AABAB7E129}" presName="composite2" presStyleCnt="0"/>
      <dgm:spPr/>
    </dgm:pt>
    <dgm:pt modelId="{98F3CCA1-9395-4DAE-B4E2-BB7870783241}" type="pres">
      <dgm:prSet presAssocID="{C3B6BF9D-6BFC-41E4-AF67-C4AABAB7E129}" presName="background2" presStyleLbl="node2" presStyleIdx="2" presStyleCnt="3"/>
      <dgm:spPr/>
    </dgm:pt>
    <dgm:pt modelId="{45CB9640-1F03-43BF-9A42-D84D824B7AFD}" type="pres">
      <dgm:prSet presAssocID="{C3B6BF9D-6BFC-41E4-AF67-C4AABAB7E129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C9510F-B341-4EFB-8745-7D18428CCCD1}" type="pres">
      <dgm:prSet presAssocID="{C3B6BF9D-6BFC-41E4-AF67-C4AABAB7E129}" presName="hierChild3" presStyleCnt="0"/>
      <dgm:spPr/>
    </dgm:pt>
  </dgm:ptLst>
  <dgm:cxnLst>
    <dgm:cxn modelId="{C8FF1FBA-56A8-4E3E-8FB9-4B90FCDE23AE}" srcId="{F87E3C8E-B99B-4123-AA27-326DEB3D54F6}" destId="{E74FDA12-99A7-4353-A3E4-B9DDF35A9298}" srcOrd="0" destOrd="0" parTransId="{E496D3F6-EA2C-4DD3-830A-D0EBF3F005D1}" sibTransId="{F76679CD-6A08-4FA9-ADA0-4A7A74A6A288}"/>
    <dgm:cxn modelId="{D702EB77-3CE8-427F-B146-CF74C2C6097C}" type="presOf" srcId="{E74FDA12-99A7-4353-A3E4-B9DDF35A9298}" destId="{5AF701C1-F184-404B-8AE7-4CEC3E171B6C}" srcOrd="0" destOrd="0" presId="urn:microsoft.com/office/officeart/2005/8/layout/hierarchy1"/>
    <dgm:cxn modelId="{D7B89BBA-42D4-4C60-B693-B23732A97513}" type="presOf" srcId="{531734D8-1311-48F1-9290-D27B00F10AD4}" destId="{5AD8064F-3EA0-4754-8CCA-B02B7A806C48}" srcOrd="0" destOrd="0" presId="urn:microsoft.com/office/officeart/2005/8/layout/hierarchy1"/>
    <dgm:cxn modelId="{798019A9-4A27-4D06-8AEA-B5455E5344C9}" srcId="{E74FDA12-99A7-4353-A3E4-B9DDF35A9298}" destId="{7A2EBCB7-2EBC-4922-942E-CD4E1738ACF5}" srcOrd="1" destOrd="0" parTransId="{6F75E6E3-804E-440C-A6EC-2FE887648A1F}" sibTransId="{F26B4402-5426-42DD-80D7-7129477C369F}"/>
    <dgm:cxn modelId="{4AC100B3-21C6-4F85-AC0C-68EBBA24A41A}" type="presOf" srcId="{C3B6BF9D-6BFC-41E4-AF67-C4AABAB7E129}" destId="{45CB9640-1F03-43BF-9A42-D84D824B7AFD}" srcOrd="0" destOrd="0" presId="urn:microsoft.com/office/officeart/2005/8/layout/hierarchy1"/>
    <dgm:cxn modelId="{4BC08FD5-A27C-4EF4-ADAA-A2BC40F3AE63}" type="presOf" srcId="{04F084F0-D5CF-4DEE-94BA-E9F7159EA977}" destId="{C22CBCD8-17FB-4F8F-A92F-131500910674}" srcOrd="0" destOrd="0" presId="urn:microsoft.com/office/officeart/2005/8/layout/hierarchy1"/>
    <dgm:cxn modelId="{E3022E58-B61B-4284-8A6B-D29BEBCF9A9E}" type="presOf" srcId="{65B582FA-9108-41F6-B9EF-7D87E468A1AE}" destId="{10CFD73A-CD2D-45B3-B94A-335A9D6F0EB9}" srcOrd="0" destOrd="0" presId="urn:microsoft.com/office/officeart/2005/8/layout/hierarchy1"/>
    <dgm:cxn modelId="{7A8D7E21-A0E4-4EEC-8DE2-EA847D6D2F6D}" type="presOf" srcId="{7A2EBCB7-2EBC-4922-942E-CD4E1738ACF5}" destId="{8027B129-4F37-493C-8305-A5396DE402EB}" srcOrd="0" destOrd="0" presId="urn:microsoft.com/office/officeart/2005/8/layout/hierarchy1"/>
    <dgm:cxn modelId="{3F6186C7-36E0-4857-A7C3-45B8AE127F18}" type="presOf" srcId="{F87E3C8E-B99B-4123-AA27-326DEB3D54F6}" destId="{83FC5D9B-D944-414E-BEC5-2F59C6C860BA}" srcOrd="0" destOrd="0" presId="urn:microsoft.com/office/officeart/2005/8/layout/hierarchy1"/>
    <dgm:cxn modelId="{30CC84C3-6567-4C77-91E4-B9B7578265B6}" srcId="{E74FDA12-99A7-4353-A3E4-B9DDF35A9298}" destId="{C3B6BF9D-6BFC-41E4-AF67-C4AABAB7E129}" srcOrd="2" destOrd="0" parTransId="{65B582FA-9108-41F6-B9EF-7D87E468A1AE}" sibTransId="{83BD7848-CF4A-4F80-A3A4-1D119DED687D}"/>
    <dgm:cxn modelId="{A230AE11-52DF-4EB7-AE19-005942C854D3}" srcId="{E74FDA12-99A7-4353-A3E4-B9DDF35A9298}" destId="{04F084F0-D5CF-4DEE-94BA-E9F7159EA977}" srcOrd="0" destOrd="0" parTransId="{531734D8-1311-48F1-9290-D27B00F10AD4}" sibTransId="{991837C6-E0B4-4C75-B617-B8007BF298EC}"/>
    <dgm:cxn modelId="{AB19E7D2-2F74-4D62-B250-EE4C273E9300}" type="presOf" srcId="{6F75E6E3-804E-440C-A6EC-2FE887648A1F}" destId="{3AB73B40-941C-41A7-8DCC-12101148E125}" srcOrd="0" destOrd="0" presId="urn:microsoft.com/office/officeart/2005/8/layout/hierarchy1"/>
    <dgm:cxn modelId="{2F6D5199-50AC-4C3E-978C-963335492449}" type="presParOf" srcId="{83FC5D9B-D944-414E-BEC5-2F59C6C860BA}" destId="{5F6D81A4-8EEF-45C4-BC97-964AEFE14B59}" srcOrd="0" destOrd="0" presId="urn:microsoft.com/office/officeart/2005/8/layout/hierarchy1"/>
    <dgm:cxn modelId="{0AAE7E80-F04B-439E-92BB-FD17F09C35B1}" type="presParOf" srcId="{5F6D81A4-8EEF-45C4-BC97-964AEFE14B59}" destId="{C7EAEEA9-3E92-4A09-9F61-0D296A187C80}" srcOrd="0" destOrd="0" presId="urn:microsoft.com/office/officeart/2005/8/layout/hierarchy1"/>
    <dgm:cxn modelId="{8BB3B78E-E91E-4EF4-A8DB-95B5DF92BC9A}" type="presParOf" srcId="{C7EAEEA9-3E92-4A09-9F61-0D296A187C80}" destId="{794A368A-F293-40DE-B608-2E6C130EF5BD}" srcOrd="0" destOrd="0" presId="urn:microsoft.com/office/officeart/2005/8/layout/hierarchy1"/>
    <dgm:cxn modelId="{587739F8-0248-45ED-8766-5A3B1946FB2D}" type="presParOf" srcId="{C7EAEEA9-3E92-4A09-9F61-0D296A187C80}" destId="{5AF701C1-F184-404B-8AE7-4CEC3E171B6C}" srcOrd="1" destOrd="0" presId="urn:microsoft.com/office/officeart/2005/8/layout/hierarchy1"/>
    <dgm:cxn modelId="{C20F29A5-2F42-43C0-9FFD-C57C9A7B0253}" type="presParOf" srcId="{5F6D81A4-8EEF-45C4-BC97-964AEFE14B59}" destId="{2EAF3C5E-8EF7-4D9E-9DD1-84FF8CA390B6}" srcOrd="1" destOrd="0" presId="urn:microsoft.com/office/officeart/2005/8/layout/hierarchy1"/>
    <dgm:cxn modelId="{7C15E480-4E5B-43B2-8BAC-F7F731C35734}" type="presParOf" srcId="{2EAF3C5E-8EF7-4D9E-9DD1-84FF8CA390B6}" destId="{5AD8064F-3EA0-4754-8CCA-B02B7A806C48}" srcOrd="0" destOrd="0" presId="urn:microsoft.com/office/officeart/2005/8/layout/hierarchy1"/>
    <dgm:cxn modelId="{00DBF0A8-991E-4E46-813B-F5776F26D600}" type="presParOf" srcId="{2EAF3C5E-8EF7-4D9E-9DD1-84FF8CA390B6}" destId="{A21E4C82-6D48-4D6E-9D81-826AFB6BD05F}" srcOrd="1" destOrd="0" presId="urn:microsoft.com/office/officeart/2005/8/layout/hierarchy1"/>
    <dgm:cxn modelId="{0F7E04A1-A6C6-44E6-8C72-E737B5D9B74D}" type="presParOf" srcId="{A21E4C82-6D48-4D6E-9D81-826AFB6BD05F}" destId="{064EF19D-22CD-4ED2-B90A-1D189508C83E}" srcOrd="0" destOrd="0" presId="urn:microsoft.com/office/officeart/2005/8/layout/hierarchy1"/>
    <dgm:cxn modelId="{8CF59535-E0BE-4FF9-8BE6-31F92A8D5610}" type="presParOf" srcId="{064EF19D-22CD-4ED2-B90A-1D189508C83E}" destId="{514FAC21-C467-4DBB-A955-52C5817392CC}" srcOrd="0" destOrd="0" presId="urn:microsoft.com/office/officeart/2005/8/layout/hierarchy1"/>
    <dgm:cxn modelId="{2EB0D8DF-CAEF-43FF-9E66-E5538DB3FBDE}" type="presParOf" srcId="{064EF19D-22CD-4ED2-B90A-1D189508C83E}" destId="{C22CBCD8-17FB-4F8F-A92F-131500910674}" srcOrd="1" destOrd="0" presId="urn:microsoft.com/office/officeart/2005/8/layout/hierarchy1"/>
    <dgm:cxn modelId="{81A6C3E0-C0DA-4BD4-B2E3-C6BD1B326FA7}" type="presParOf" srcId="{A21E4C82-6D48-4D6E-9D81-826AFB6BD05F}" destId="{CBF07207-3012-4713-96E1-1B39C964E643}" srcOrd="1" destOrd="0" presId="urn:microsoft.com/office/officeart/2005/8/layout/hierarchy1"/>
    <dgm:cxn modelId="{AC065E12-54DC-477E-9153-00373843A472}" type="presParOf" srcId="{2EAF3C5E-8EF7-4D9E-9DD1-84FF8CA390B6}" destId="{3AB73B40-941C-41A7-8DCC-12101148E125}" srcOrd="2" destOrd="0" presId="urn:microsoft.com/office/officeart/2005/8/layout/hierarchy1"/>
    <dgm:cxn modelId="{97237B52-EA57-4F13-9C48-398726224B9A}" type="presParOf" srcId="{2EAF3C5E-8EF7-4D9E-9DD1-84FF8CA390B6}" destId="{4DD1F0C3-85CE-4E0A-8EEA-A4EFEF87BCB0}" srcOrd="3" destOrd="0" presId="urn:microsoft.com/office/officeart/2005/8/layout/hierarchy1"/>
    <dgm:cxn modelId="{54C7CF94-8099-4288-AC49-A65C25C0809F}" type="presParOf" srcId="{4DD1F0C3-85CE-4E0A-8EEA-A4EFEF87BCB0}" destId="{B3D094A3-82BC-4760-9095-AC48B9214B92}" srcOrd="0" destOrd="0" presId="urn:microsoft.com/office/officeart/2005/8/layout/hierarchy1"/>
    <dgm:cxn modelId="{81A6B146-8D57-453E-9357-8EBB0732BCD5}" type="presParOf" srcId="{B3D094A3-82BC-4760-9095-AC48B9214B92}" destId="{76C217C9-977F-4180-92A9-9EEE30BD9AC4}" srcOrd="0" destOrd="0" presId="urn:microsoft.com/office/officeart/2005/8/layout/hierarchy1"/>
    <dgm:cxn modelId="{6587C913-1A12-4AB9-ABB3-04A641E4D99A}" type="presParOf" srcId="{B3D094A3-82BC-4760-9095-AC48B9214B92}" destId="{8027B129-4F37-493C-8305-A5396DE402EB}" srcOrd="1" destOrd="0" presId="urn:microsoft.com/office/officeart/2005/8/layout/hierarchy1"/>
    <dgm:cxn modelId="{14826996-D5BE-4DDA-A450-C571F4523DBB}" type="presParOf" srcId="{4DD1F0C3-85CE-4E0A-8EEA-A4EFEF87BCB0}" destId="{131FCFD2-0AB0-460A-A12B-2594D85818C1}" srcOrd="1" destOrd="0" presId="urn:microsoft.com/office/officeart/2005/8/layout/hierarchy1"/>
    <dgm:cxn modelId="{67A16EAC-0EB6-48EF-A066-32F4C8F4A24B}" type="presParOf" srcId="{2EAF3C5E-8EF7-4D9E-9DD1-84FF8CA390B6}" destId="{10CFD73A-CD2D-45B3-B94A-335A9D6F0EB9}" srcOrd="4" destOrd="0" presId="urn:microsoft.com/office/officeart/2005/8/layout/hierarchy1"/>
    <dgm:cxn modelId="{86DB2D82-EC76-4033-B180-BDA059865821}" type="presParOf" srcId="{2EAF3C5E-8EF7-4D9E-9DD1-84FF8CA390B6}" destId="{EB833C98-9366-4F35-BCBC-5141153C7A09}" srcOrd="5" destOrd="0" presId="urn:microsoft.com/office/officeart/2005/8/layout/hierarchy1"/>
    <dgm:cxn modelId="{2D99FB16-9FE7-43C8-B095-0F2C147DCEF5}" type="presParOf" srcId="{EB833C98-9366-4F35-BCBC-5141153C7A09}" destId="{C757C89F-2B29-45F6-AC03-834A187C84CC}" srcOrd="0" destOrd="0" presId="urn:microsoft.com/office/officeart/2005/8/layout/hierarchy1"/>
    <dgm:cxn modelId="{E2F3D7CE-6EDD-4C4F-B74A-04D1579C9541}" type="presParOf" srcId="{C757C89F-2B29-45F6-AC03-834A187C84CC}" destId="{98F3CCA1-9395-4DAE-B4E2-BB7870783241}" srcOrd="0" destOrd="0" presId="urn:microsoft.com/office/officeart/2005/8/layout/hierarchy1"/>
    <dgm:cxn modelId="{7F0F764E-7AAA-4716-9911-B6E74057A412}" type="presParOf" srcId="{C757C89F-2B29-45F6-AC03-834A187C84CC}" destId="{45CB9640-1F03-43BF-9A42-D84D824B7AFD}" srcOrd="1" destOrd="0" presId="urn:microsoft.com/office/officeart/2005/8/layout/hierarchy1"/>
    <dgm:cxn modelId="{B1C58553-E70B-4B9A-A405-00E01706F04B}" type="presParOf" srcId="{EB833C98-9366-4F35-BCBC-5141153C7A09}" destId="{73C9510F-B341-4EFB-8745-7D18428CCCD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04F06-0753-443F-90C3-4BAFB32F8028}">
      <dsp:nvSpPr>
        <dsp:cNvPr id="0" name=""/>
        <dsp:cNvSpPr/>
      </dsp:nvSpPr>
      <dsp:spPr>
        <a:xfrm>
          <a:off x="3986212" y="1576117"/>
          <a:ext cx="2828925" cy="67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735"/>
              </a:lnTo>
              <a:lnTo>
                <a:pt x="2828925" y="458735"/>
              </a:lnTo>
              <a:lnTo>
                <a:pt x="2828925" y="673155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DCAFA6-F8B9-4AA2-9924-6E99CDBA6D31}">
      <dsp:nvSpPr>
        <dsp:cNvPr id="0" name=""/>
        <dsp:cNvSpPr/>
      </dsp:nvSpPr>
      <dsp:spPr>
        <a:xfrm>
          <a:off x="3940492" y="1576117"/>
          <a:ext cx="91440" cy="6731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3155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8B4B4A-D9A6-4363-B0B4-2A0F75099325}">
      <dsp:nvSpPr>
        <dsp:cNvPr id="0" name=""/>
        <dsp:cNvSpPr/>
      </dsp:nvSpPr>
      <dsp:spPr>
        <a:xfrm>
          <a:off x="1157287" y="1576117"/>
          <a:ext cx="2828925" cy="673155"/>
        </a:xfrm>
        <a:custGeom>
          <a:avLst/>
          <a:gdLst/>
          <a:ahLst/>
          <a:cxnLst/>
          <a:rect l="0" t="0" r="0" b="0"/>
          <a:pathLst>
            <a:path>
              <a:moveTo>
                <a:pt x="2828925" y="0"/>
              </a:moveTo>
              <a:lnTo>
                <a:pt x="2828925" y="458735"/>
              </a:lnTo>
              <a:lnTo>
                <a:pt x="0" y="458735"/>
              </a:lnTo>
              <a:lnTo>
                <a:pt x="0" y="673155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13A524-3C3C-496A-8C5E-6E6CFD32992D}">
      <dsp:nvSpPr>
        <dsp:cNvPr id="0" name=""/>
        <dsp:cNvSpPr/>
      </dsp:nvSpPr>
      <dsp:spPr>
        <a:xfrm>
          <a:off x="304799" y="106362"/>
          <a:ext cx="7362825" cy="1469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EFED6-CE58-4E82-9BF9-5ABA0A222BB8}">
      <dsp:nvSpPr>
        <dsp:cNvPr id="0" name=""/>
        <dsp:cNvSpPr/>
      </dsp:nvSpPr>
      <dsp:spPr>
        <a:xfrm>
          <a:off x="561974" y="350678"/>
          <a:ext cx="7362825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smtClean="0">
              <a:latin typeface="Times New Roman" pitchFamily="18" charset="0"/>
              <a:cs typeface="Times New Roman" pitchFamily="18" charset="0"/>
            </a:rPr>
            <a:t>Cách mạng công nghiệp ở Châu Âu</a:t>
          </a:r>
          <a:endParaRPr lang="en-US" sz="3200" b="1" kern="1200">
            <a:latin typeface="Times New Roman" pitchFamily="18" charset="0"/>
            <a:cs typeface="Times New Roman" pitchFamily="18" charset="0"/>
          </a:endParaRPr>
        </a:p>
      </dsp:txBody>
      <dsp:txXfrm>
        <a:off x="605022" y="393726"/>
        <a:ext cx="7276729" cy="1383659"/>
      </dsp:txXfrm>
    </dsp:sp>
    <dsp:sp modelId="{18CDC16C-4324-4995-B8C1-01430C2B061D}">
      <dsp:nvSpPr>
        <dsp:cNvPr id="0" name=""/>
        <dsp:cNvSpPr/>
      </dsp:nvSpPr>
      <dsp:spPr>
        <a:xfrm>
          <a:off x="0" y="2249273"/>
          <a:ext cx="2314575" cy="1469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8DBD7D-FAFB-4790-BCF2-3561C0AEA4DD}">
      <dsp:nvSpPr>
        <dsp:cNvPr id="0" name=""/>
        <dsp:cNvSpPr/>
      </dsp:nvSpPr>
      <dsp:spPr>
        <a:xfrm>
          <a:off x="257174" y="2493589"/>
          <a:ext cx="2314575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latin typeface="Times New Roman" pitchFamily="18" charset="0"/>
              <a:cs typeface="Times New Roman" pitchFamily="18" charset="0"/>
            </a:rPr>
            <a:t>Cách mạng công nghiệp ở Anh</a:t>
          </a:r>
          <a:endParaRPr lang="en-US" sz="2800" kern="1200">
            <a:latin typeface="Times New Roman" pitchFamily="18" charset="0"/>
            <a:cs typeface="Times New Roman" pitchFamily="18" charset="0"/>
          </a:endParaRPr>
        </a:p>
      </dsp:txBody>
      <dsp:txXfrm>
        <a:off x="300222" y="2536637"/>
        <a:ext cx="2228479" cy="1383659"/>
      </dsp:txXfrm>
    </dsp:sp>
    <dsp:sp modelId="{A559CD95-1C86-47E9-AF6F-434EB4EF7BF3}">
      <dsp:nvSpPr>
        <dsp:cNvPr id="0" name=""/>
        <dsp:cNvSpPr/>
      </dsp:nvSpPr>
      <dsp:spPr>
        <a:xfrm>
          <a:off x="2828924" y="2249273"/>
          <a:ext cx="2314575" cy="19260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F8141-FB94-48DE-A01F-644C01901F6E}">
      <dsp:nvSpPr>
        <dsp:cNvPr id="0" name=""/>
        <dsp:cNvSpPr/>
      </dsp:nvSpPr>
      <dsp:spPr>
        <a:xfrm>
          <a:off x="3086099" y="2493589"/>
          <a:ext cx="2314575" cy="1926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latin typeface="Times New Roman" pitchFamily="18" charset="0"/>
              <a:cs typeface="Times New Roman" pitchFamily="18" charset="0"/>
            </a:rPr>
            <a:t>Cách mạng công nghiệp ở Pháp – Đức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latin typeface="Times New Roman" pitchFamily="18" charset="0"/>
              <a:cs typeface="Times New Roman" pitchFamily="18" charset="0"/>
            </a:rPr>
            <a:t>(Đọc thêm)</a:t>
          </a:r>
          <a:endParaRPr lang="en-US" sz="2800" kern="1200">
            <a:latin typeface="Times New Roman" pitchFamily="18" charset="0"/>
            <a:cs typeface="Times New Roman" pitchFamily="18" charset="0"/>
          </a:endParaRPr>
        </a:p>
      </dsp:txBody>
      <dsp:txXfrm>
        <a:off x="3142510" y="2550000"/>
        <a:ext cx="2201753" cy="1813189"/>
      </dsp:txXfrm>
    </dsp:sp>
    <dsp:sp modelId="{410B1377-058C-433C-9BB8-B57C3999BC23}">
      <dsp:nvSpPr>
        <dsp:cNvPr id="0" name=""/>
        <dsp:cNvSpPr/>
      </dsp:nvSpPr>
      <dsp:spPr>
        <a:xfrm>
          <a:off x="5657850" y="2249273"/>
          <a:ext cx="2314575" cy="1469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20828-34DB-4620-9B53-DBAAFD671D85}">
      <dsp:nvSpPr>
        <dsp:cNvPr id="0" name=""/>
        <dsp:cNvSpPr/>
      </dsp:nvSpPr>
      <dsp:spPr>
        <a:xfrm>
          <a:off x="5915024" y="2493589"/>
          <a:ext cx="2314575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>
              <a:latin typeface="Times New Roman" pitchFamily="18" charset="0"/>
              <a:cs typeface="Times New Roman" pitchFamily="18" charset="0"/>
            </a:rPr>
            <a:t>Hệ quả</a:t>
          </a:r>
          <a:endParaRPr lang="en-US" sz="3200" kern="1200">
            <a:latin typeface="Times New Roman" pitchFamily="18" charset="0"/>
            <a:cs typeface="Times New Roman" pitchFamily="18" charset="0"/>
          </a:endParaRPr>
        </a:p>
      </dsp:txBody>
      <dsp:txXfrm>
        <a:off x="5958072" y="2536637"/>
        <a:ext cx="2228479" cy="13836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FD73A-CD2D-45B3-B94A-335A9D6F0EB9}">
      <dsp:nvSpPr>
        <dsp:cNvPr id="0" name=""/>
        <dsp:cNvSpPr/>
      </dsp:nvSpPr>
      <dsp:spPr>
        <a:xfrm>
          <a:off x="3986212" y="1804245"/>
          <a:ext cx="2828925" cy="67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735"/>
              </a:lnTo>
              <a:lnTo>
                <a:pt x="2828925" y="458735"/>
              </a:lnTo>
              <a:lnTo>
                <a:pt x="2828925" y="673155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B73B40-941C-41A7-8DCC-12101148E125}">
      <dsp:nvSpPr>
        <dsp:cNvPr id="0" name=""/>
        <dsp:cNvSpPr/>
      </dsp:nvSpPr>
      <dsp:spPr>
        <a:xfrm>
          <a:off x="3940492" y="1804245"/>
          <a:ext cx="91440" cy="6731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3155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D8064F-3EA0-4754-8CCA-B02B7A806C48}">
      <dsp:nvSpPr>
        <dsp:cNvPr id="0" name=""/>
        <dsp:cNvSpPr/>
      </dsp:nvSpPr>
      <dsp:spPr>
        <a:xfrm>
          <a:off x="1157287" y="1804245"/>
          <a:ext cx="2828925" cy="673155"/>
        </a:xfrm>
        <a:custGeom>
          <a:avLst/>
          <a:gdLst/>
          <a:ahLst/>
          <a:cxnLst/>
          <a:rect l="0" t="0" r="0" b="0"/>
          <a:pathLst>
            <a:path>
              <a:moveTo>
                <a:pt x="2828925" y="0"/>
              </a:moveTo>
              <a:lnTo>
                <a:pt x="2828925" y="458735"/>
              </a:lnTo>
              <a:lnTo>
                <a:pt x="0" y="458735"/>
              </a:lnTo>
              <a:lnTo>
                <a:pt x="0" y="673155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4A368A-F293-40DE-B608-2E6C130EF5BD}">
      <dsp:nvSpPr>
        <dsp:cNvPr id="0" name=""/>
        <dsp:cNvSpPr/>
      </dsp:nvSpPr>
      <dsp:spPr>
        <a:xfrm>
          <a:off x="533398" y="334490"/>
          <a:ext cx="6905627" cy="1469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701C1-F184-404B-8AE7-4CEC3E171B6C}">
      <dsp:nvSpPr>
        <dsp:cNvPr id="0" name=""/>
        <dsp:cNvSpPr/>
      </dsp:nvSpPr>
      <dsp:spPr>
        <a:xfrm>
          <a:off x="790573" y="578806"/>
          <a:ext cx="6905627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smtClean="0">
              <a:latin typeface="Times New Roman" pitchFamily="18" charset="0"/>
              <a:cs typeface="Times New Roman" pitchFamily="18" charset="0"/>
            </a:rPr>
            <a:t>Cách mạng công nghiệp ở Anh</a:t>
          </a:r>
          <a:endParaRPr lang="en-US" sz="4000" kern="1200">
            <a:latin typeface="Times New Roman" pitchFamily="18" charset="0"/>
            <a:cs typeface="Times New Roman" pitchFamily="18" charset="0"/>
          </a:endParaRPr>
        </a:p>
      </dsp:txBody>
      <dsp:txXfrm>
        <a:off x="833621" y="621854"/>
        <a:ext cx="6819531" cy="1383659"/>
      </dsp:txXfrm>
    </dsp:sp>
    <dsp:sp modelId="{514FAC21-C467-4DBB-A955-52C5817392CC}">
      <dsp:nvSpPr>
        <dsp:cNvPr id="0" name=""/>
        <dsp:cNvSpPr/>
      </dsp:nvSpPr>
      <dsp:spPr>
        <a:xfrm>
          <a:off x="0" y="2477401"/>
          <a:ext cx="2314575" cy="1469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CBCD8-17FB-4F8F-A92F-131500910674}">
      <dsp:nvSpPr>
        <dsp:cNvPr id="0" name=""/>
        <dsp:cNvSpPr/>
      </dsp:nvSpPr>
      <dsp:spPr>
        <a:xfrm>
          <a:off x="257174" y="2721717"/>
          <a:ext cx="2314575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smtClean="0">
              <a:latin typeface="Times New Roman" pitchFamily="18" charset="0"/>
              <a:cs typeface="Times New Roman" pitchFamily="18" charset="0"/>
            </a:rPr>
            <a:t>Hoàn cảnh</a:t>
          </a:r>
          <a:endParaRPr lang="en-US" sz="4000" kern="1200">
            <a:latin typeface="Times New Roman" pitchFamily="18" charset="0"/>
            <a:cs typeface="Times New Roman" pitchFamily="18" charset="0"/>
          </a:endParaRPr>
        </a:p>
      </dsp:txBody>
      <dsp:txXfrm>
        <a:off x="300222" y="2764765"/>
        <a:ext cx="2228479" cy="1383659"/>
      </dsp:txXfrm>
    </dsp:sp>
    <dsp:sp modelId="{76C217C9-977F-4180-92A9-9EEE30BD9AC4}">
      <dsp:nvSpPr>
        <dsp:cNvPr id="0" name=""/>
        <dsp:cNvSpPr/>
      </dsp:nvSpPr>
      <dsp:spPr>
        <a:xfrm>
          <a:off x="2828924" y="2477401"/>
          <a:ext cx="2314575" cy="1469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27B129-4F37-493C-8305-A5396DE402EB}">
      <dsp:nvSpPr>
        <dsp:cNvPr id="0" name=""/>
        <dsp:cNvSpPr/>
      </dsp:nvSpPr>
      <dsp:spPr>
        <a:xfrm>
          <a:off x="3086099" y="2721717"/>
          <a:ext cx="2314575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smtClean="0">
              <a:latin typeface="Times New Roman" pitchFamily="18" charset="0"/>
              <a:cs typeface="Times New Roman" pitchFamily="18" charset="0"/>
            </a:rPr>
            <a:t>Phát minh</a:t>
          </a:r>
          <a:endParaRPr lang="en-US" sz="4000" kern="1200">
            <a:latin typeface="Times New Roman" pitchFamily="18" charset="0"/>
            <a:cs typeface="Times New Roman" pitchFamily="18" charset="0"/>
          </a:endParaRPr>
        </a:p>
      </dsp:txBody>
      <dsp:txXfrm>
        <a:off x="3129147" y="2764765"/>
        <a:ext cx="2228479" cy="1383659"/>
      </dsp:txXfrm>
    </dsp:sp>
    <dsp:sp modelId="{98F3CCA1-9395-4DAE-B4E2-BB7870783241}">
      <dsp:nvSpPr>
        <dsp:cNvPr id="0" name=""/>
        <dsp:cNvSpPr/>
      </dsp:nvSpPr>
      <dsp:spPr>
        <a:xfrm>
          <a:off x="5657850" y="2477401"/>
          <a:ext cx="2314575" cy="1469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B9640-1F03-43BF-9A42-D84D824B7AFD}">
      <dsp:nvSpPr>
        <dsp:cNvPr id="0" name=""/>
        <dsp:cNvSpPr/>
      </dsp:nvSpPr>
      <dsp:spPr>
        <a:xfrm>
          <a:off x="5915024" y="2721717"/>
          <a:ext cx="2314575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smtClean="0">
              <a:latin typeface="Times New Roman" pitchFamily="18" charset="0"/>
              <a:cs typeface="Times New Roman" pitchFamily="18" charset="0"/>
            </a:rPr>
            <a:t>Tác động</a:t>
          </a:r>
          <a:endParaRPr lang="en-US" sz="4000" kern="1200">
            <a:latin typeface="Times New Roman" pitchFamily="18" charset="0"/>
            <a:cs typeface="Times New Roman" pitchFamily="18" charset="0"/>
          </a:endParaRPr>
        </a:p>
      </dsp:txBody>
      <dsp:txXfrm>
        <a:off x="5958072" y="2764765"/>
        <a:ext cx="2228479" cy="1383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18EE6-1E75-4B6A-9F83-84CF1A7F4281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CCA8-781A-418D-810C-9CCD0930D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20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0CCA8-781A-418D-810C-9CCD0930D8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096EFC1-55DC-44FA-8A69-AF107DA87228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C72A54-0F58-440F-A5F1-4B808C23CFF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6EFC1-55DC-44FA-8A69-AF107DA87228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72A54-0F58-440F-A5F1-4B808C23C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6EFC1-55DC-44FA-8A69-AF107DA87228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72A54-0F58-440F-A5F1-4B808C23C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6EFC1-55DC-44FA-8A69-AF107DA87228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72A54-0F58-440F-A5F1-4B808C23C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096EFC1-55DC-44FA-8A69-AF107DA87228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C72A54-0F58-440F-A5F1-4B808C23C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6EFC1-55DC-44FA-8A69-AF107DA87228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C6C72A54-0F58-440F-A5F1-4B808C23C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6EFC1-55DC-44FA-8A69-AF107DA87228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C6C72A54-0F58-440F-A5F1-4B808C23C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6EFC1-55DC-44FA-8A69-AF107DA87228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72A54-0F58-440F-A5F1-4B808C23CFF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96EFC1-55DC-44FA-8A69-AF107DA87228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C72A54-0F58-440F-A5F1-4B808C23C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096EFC1-55DC-44FA-8A69-AF107DA87228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C72A54-0F58-440F-A5F1-4B808C23CFF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096EFC1-55DC-44FA-8A69-AF107DA87228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C72A54-0F58-440F-A5F1-4B808C23C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A096EFC1-55DC-44FA-8A69-AF107DA87228}" type="datetimeFigureOut">
              <a:rPr lang="en-US" smtClean="0"/>
              <a:t>3/31/2019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C6C72A54-0F58-440F-A5F1-4B808C23CFF2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slide" Target="slide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63204" y="457200"/>
            <a:ext cx="609168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CÁCH MẠNG </a:t>
            </a:r>
          </a:p>
          <a:p>
            <a:pPr algn="ctr"/>
            <a:r>
              <a:rPr lang="en-US" sz="5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CÔNG NGHIỆP</a:t>
            </a:r>
          </a:p>
          <a:p>
            <a:pPr algn="ctr"/>
            <a:r>
              <a:rPr lang="en-US" sz="5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Ở CHÂU ÂU</a:t>
            </a:r>
            <a:endParaRPr lang="en-US" sz="5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54864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 viên: Nguyễn Hoa Mai</a:t>
            </a:r>
          </a:p>
          <a:p>
            <a:pPr algn="r"/>
            <a:r>
              <a:rPr lang="en-US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Thủ Thiêm, ngày 24 tháng 03 năm 2019</a:t>
            </a:r>
            <a:endParaRPr lang="en-US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439886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6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Tác động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mtClean="0">
                <a:latin typeface="Times New Roman" pitchFamily="18" charset="0"/>
                <a:cs typeface="Times New Roman" pitchFamily="18" charset="0"/>
              </a:rPr>
              <a:t>Kinh tế: Năng suất tăng, nhiều nhà máy, xí nghiệp mọc lên.</a:t>
            </a:r>
          </a:p>
          <a:p>
            <a:pPr algn="just"/>
            <a:r>
              <a:rPr lang="en-US" smtClean="0">
                <a:latin typeface="Times New Roman" pitchFamily="18" charset="0"/>
                <a:cs typeface="Times New Roman" pitchFamily="18" charset="0"/>
              </a:rPr>
              <a:t>Giao thông vận tải: Phát triển.</a:t>
            </a:r>
          </a:p>
          <a:p>
            <a:pPr marL="0" indent="0" algn="ctr"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→ Anh trở thành “Công xưởng của thế giới”.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1190791" cy="1190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33800"/>
            <a:ext cx="7848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3536"/>
            <a:ext cx="8763000" cy="1143000"/>
          </a:xfrm>
        </p:spPr>
        <p:txBody>
          <a:bodyPr>
            <a:noAutofit/>
          </a:bodyPr>
          <a:lstStyle/>
          <a:p>
            <a:r>
              <a:rPr lang="en-US" sz="3600" smtClean="0"/>
              <a:t>Cách mạng công nghiệp </a:t>
            </a:r>
            <a:br>
              <a:rPr lang="en-US" sz="3600" smtClean="0"/>
            </a:br>
            <a:r>
              <a:rPr lang="en-US" sz="3600" smtClean="0"/>
              <a:t>ở Pháp,  Đức</a:t>
            </a:r>
            <a:endParaRPr lang="vi-VN" sz="36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981200"/>
            <a:ext cx="4122295" cy="2743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28800"/>
            <a:ext cx="4381500" cy="3038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486727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Nhà máy công nghiệp ở Đức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5098107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Đường xe lửa ở Pháp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1190791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5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Hệ quả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mtClean="0">
                <a:latin typeface="Times New Roman" pitchFamily="18" charset="0"/>
                <a:cs typeface="Times New Roman" pitchFamily="18" charset="0"/>
              </a:rPr>
              <a:t>Nhiều trung tâm công nghiệp và thành thị xuất hiện.</a:t>
            </a:r>
          </a:p>
          <a:p>
            <a:pPr algn="just"/>
            <a:r>
              <a:rPr lang="en-US" smtClean="0">
                <a:latin typeface="Times New Roman" pitchFamily="18" charset="0"/>
                <a:cs typeface="Times New Roman" pitchFamily="18" charset="0"/>
              </a:rPr>
              <a:t>Tạo điều kiện phát triển nông nghiệp, giao thông vận tải.</a:t>
            </a:r>
          </a:p>
          <a:p>
            <a:pPr algn="just"/>
            <a:r>
              <a:rPr lang="en-US" smtClean="0">
                <a:latin typeface="Times New Roman" pitchFamily="18" charset="0"/>
                <a:cs typeface="Times New Roman" pitchFamily="18" charset="0"/>
              </a:rPr>
              <a:t>Xã hội hình thành hai giai cấp cơ bản: tư sản công nghiệp và vô sản công nghiệp.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1190791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0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Thành phố lớn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90800"/>
            <a:ext cx="4502725" cy="19811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81200"/>
            <a:ext cx="4117922" cy="2912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489345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Thành phố Liverpool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5078116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Thành phố Manchester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1190791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9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2315615" y="990600"/>
            <a:ext cx="4512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chủ đề</a:t>
            </a:r>
            <a:endParaRPr lang="en-US" sz="5400" b="0" cap="none" spc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71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vi-VN" sz="3900" b="1">
                <a:latin typeface="+mn-lt"/>
              </a:rPr>
              <a:t>Câu </a:t>
            </a:r>
            <a:r>
              <a:rPr lang="en-US" sz="3900" b="1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900" b="1" smtClean="0">
                <a:latin typeface="+mn-lt"/>
              </a:rPr>
              <a:t>.</a:t>
            </a:r>
            <a:r>
              <a:rPr lang="vi-VN" sz="3900">
                <a:latin typeface="+mn-lt"/>
              </a:rPr>
              <a:t> Tại sao nước Anh sớm tiến hành cách mạng công nghiệp</a:t>
            </a:r>
            <a:r>
              <a:rPr lang="vi-VN" sz="3900" smtClean="0">
                <a:latin typeface="+mn-lt"/>
              </a:rPr>
              <a:t>?</a:t>
            </a:r>
            <a:endParaRPr lang="en-US" sz="390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vi-VN" smtClean="0"/>
              <a:t>A</a:t>
            </a:r>
            <a:r>
              <a:rPr lang="vi-VN"/>
              <a:t>. Sớm làm cuộc cách mạng tư sản</a:t>
            </a:r>
          </a:p>
          <a:p>
            <a:pPr algn="just"/>
            <a:r>
              <a:rPr lang="vi-VN"/>
              <a:t>B. Chuẩn bị được tiền đề về vốn, nhân công và cải tiến kĩ </a:t>
            </a:r>
            <a:r>
              <a:rPr lang="vi-VN" smtClean="0"/>
              <a:t>thuật</a:t>
            </a:r>
            <a:endParaRPr lang="en-US" smtClean="0"/>
          </a:p>
          <a:p>
            <a:pPr algn="just"/>
            <a:r>
              <a:rPr lang="vi-VN"/>
              <a:t>C. Sớm làm cuộc cách mạng tư sản, tạo lập được những tiền đề cần thiết cho cuộc cách mạng trong sản xuất</a:t>
            </a:r>
          </a:p>
          <a:p>
            <a:pPr algn="just"/>
            <a:r>
              <a:rPr lang="vi-VN"/>
              <a:t>D. Có hệ thống thuộc địa rộng </a:t>
            </a:r>
            <a:r>
              <a:rPr lang="vi-VN" smtClean="0"/>
              <a:t>lớn</a:t>
            </a:r>
            <a:endParaRPr lang="vi-VN"/>
          </a:p>
          <a:p>
            <a:pPr algn="just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7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vi-VN" b="1">
                <a:latin typeface="+mn-lt"/>
              </a:rPr>
              <a:t>Câu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b="1" smtClean="0">
                <a:latin typeface="+mn-lt"/>
              </a:rPr>
              <a:t>.</a:t>
            </a:r>
            <a:r>
              <a:rPr lang="vi-VN">
                <a:latin typeface="+mn-lt"/>
              </a:rPr>
              <a:t> Cách mạng công nghiệp ở Anh bắt đầu từ khi </a:t>
            </a:r>
            <a:r>
              <a:rPr lang="vi-VN" smtClean="0">
                <a:latin typeface="+mn-lt"/>
              </a:rPr>
              <a:t>nào</a:t>
            </a:r>
            <a:r>
              <a:rPr lang="en-US">
                <a:latin typeface="+mn-lt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smtClean="0"/>
              <a:t>A</a:t>
            </a:r>
            <a:r>
              <a:rPr lang="vi-VN"/>
              <a:t>. Từ đầu thế kỉ XVII</a:t>
            </a:r>
          </a:p>
          <a:p>
            <a:r>
              <a:rPr lang="vi-VN"/>
              <a:t>B. Từ giữa thế kỉ XVII</a:t>
            </a:r>
          </a:p>
          <a:p>
            <a:r>
              <a:rPr lang="vi-VN"/>
              <a:t>C. Từ những năm 60 của thế kỉ XVIII</a:t>
            </a:r>
          </a:p>
          <a:p>
            <a:r>
              <a:rPr lang="vi-VN"/>
              <a:t>D. Từ những năm 70 của thế kỉ XVIII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4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vi-VN" b="1">
                <a:latin typeface="+mn-lt"/>
              </a:rPr>
              <a:t>Câu </a:t>
            </a:r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b="1" smtClean="0">
                <a:latin typeface="+mn-lt"/>
              </a:rPr>
              <a:t>.</a:t>
            </a:r>
            <a:r>
              <a:rPr lang="vi-VN">
                <a:latin typeface="+mn-lt"/>
              </a:rPr>
              <a:t> Cách mạng công nghiệp ở Anh bắt đầu từ ngành nào</a:t>
            </a:r>
            <a:r>
              <a:rPr lang="vi-VN" smtClean="0">
                <a:latin typeface="+mn-lt"/>
              </a:rPr>
              <a:t>?</a:t>
            </a:r>
            <a:endParaRPr lang="en-US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smtClean="0"/>
              <a:t>A</a:t>
            </a:r>
            <a:r>
              <a:rPr lang="vi-VN"/>
              <a:t>. Nông nghiệp</a:t>
            </a:r>
          </a:p>
          <a:p>
            <a:r>
              <a:rPr lang="vi-VN"/>
              <a:t>B. Công nghiệp dệt</a:t>
            </a:r>
          </a:p>
          <a:p>
            <a:r>
              <a:rPr lang="vi-VN"/>
              <a:t>C. Chế tạo máy móc</a:t>
            </a:r>
          </a:p>
          <a:p>
            <a:r>
              <a:rPr lang="vi-VN"/>
              <a:t>D. Luyện kim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6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3536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vi-VN" b="1">
                <a:latin typeface="+mn-lt"/>
              </a:rPr>
              <a:t>Câu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b="1" smtClean="0">
                <a:latin typeface="+mn-lt"/>
              </a:rPr>
              <a:t>.</a:t>
            </a:r>
            <a:r>
              <a:rPr lang="vi-VN">
                <a:latin typeface="+mn-lt"/>
              </a:rPr>
              <a:t> Máy Gienni do ai sáng </a:t>
            </a:r>
            <a:r>
              <a:rPr lang="vi-VN" smtClean="0">
                <a:latin typeface="+mn-lt"/>
              </a:rPr>
              <a:t>chế</a:t>
            </a:r>
            <a:r>
              <a:rPr lang="en-US">
                <a:latin typeface="+mn-lt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smtClean="0"/>
              <a:t>A</a:t>
            </a:r>
            <a:r>
              <a:rPr lang="vi-VN"/>
              <a:t>. Giêm Hagrivơ</a:t>
            </a:r>
          </a:p>
          <a:p>
            <a:r>
              <a:rPr lang="vi-VN"/>
              <a:t>B. Áccraitơ</a:t>
            </a:r>
          </a:p>
          <a:p>
            <a:r>
              <a:rPr lang="vi-VN"/>
              <a:t>C. Giêm Oát</a:t>
            </a:r>
          </a:p>
          <a:p>
            <a:r>
              <a:rPr lang="vi-VN"/>
              <a:t>D. Étmơn Cácrai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9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b="1">
                <a:latin typeface="+mn-lt"/>
              </a:rPr>
              <a:t>Câu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b="1" smtClean="0">
                <a:latin typeface="+mn-lt"/>
              </a:rPr>
              <a:t>.</a:t>
            </a:r>
            <a:r>
              <a:rPr lang="vi-VN">
                <a:latin typeface="+mn-lt"/>
              </a:rPr>
              <a:t> Người phát minh ra đầu máy xe lửa </a:t>
            </a:r>
            <a:r>
              <a:rPr lang="vi-VN" smtClean="0">
                <a:latin typeface="+mn-lt"/>
              </a:rPr>
              <a:t>là</a:t>
            </a:r>
            <a:r>
              <a:rPr lang="en-US" smtClean="0">
                <a:latin typeface="+mn-lt"/>
              </a:rPr>
              <a:t>:</a:t>
            </a:r>
            <a:endParaRPr lang="en-US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smtClean="0"/>
              <a:t>A</a:t>
            </a:r>
            <a:r>
              <a:rPr lang="vi-VN"/>
              <a:t>. Giêm Hagrivơ</a:t>
            </a:r>
          </a:p>
          <a:p>
            <a:r>
              <a:rPr lang="vi-VN"/>
              <a:t>B. Áccraitơ</a:t>
            </a:r>
          </a:p>
          <a:p>
            <a:r>
              <a:rPr lang="vi-VN"/>
              <a:t>C. Giêm Oát</a:t>
            </a:r>
          </a:p>
          <a:p>
            <a:r>
              <a:rPr lang="vi-VN"/>
              <a:t>D. Xtiphenxơn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3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3127671"/>
              </p:ext>
            </p:extLst>
          </p:nvPr>
        </p:nvGraphicFramePr>
        <p:xfrm>
          <a:off x="457200" y="15240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1190791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7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b="1">
                <a:latin typeface="+mn-lt"/>
              </a:rPr>
              <a:t>Câu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b="1" smtClean="0">
                <a:latin typeface="+mn-lt"/>
              </a:rPr>
              <a:t>.</a:t>
            </a:r>
            <a:r>
              <a:rPr lang="vi-VN">
                <a:latin typeface="+mn-lt"/>
              </a:rPr>
              <a:t> Ý nào phản ánh hệ quả xã hội của cách mạng công nghiệp</a:t>
            </a:r>
            <a:r>
              <a:rPr lang="vi-VN" smtClean="0">
                <a:latin typeface="+mn-lt"/>
              </a:rPr>
              <a:t>?</a:t>
            </a:r>
            <a:endParaRPr lang="en-US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vi-VN" smtClean="0"/>
              <a:t>A</a:t>
            </a:r>
            <a:r>
              <a:rPr lang="vi-VN"/>
              <a:t>. Nâng cao năng suất lao động, xã hội hóa quá trình lãnh đạo của chủ nghĩa tư bản</a:t>
            </a:r>
          </a:p>
          <a:p>
            <a:pPr algn="just"/>
            <a:r>
              <a:rPr lang="vi-VN"/>
              <a:t>B. Làm thay đổi bô mặt của các nước tư bản</a:t>
            </a:r>
          </a:p>
          <a:p>
            <a:pPr algn="just"/>
            <a:r>
              <a:rPr lang="vi-VN"/>
              <a:t>C. Thúc đẩy sự chuyển biến mạnh mẽ của các ngành kinh tế khác</a:t>
            </a:r>
          </a:p>
          <a:p>
            <a:pPr algn="just"/>
            <a:r>
              <a:rPr lang="vi-VN"/>
              <a:t>D. Làm xuất hiện hai giai cấp cơ bản của xã hội tư bản là tư sản và vô sản</a:t>
            </a:r>
          </a:p>
          <a:p>
            <a:pPr algn="just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4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Dặn dò</a:t>
            </a: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Trả lời câu hỏi SGK;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Xem bài mới (Bài 33);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Sưu tầm hình ảnh.</a:t>
            </a: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5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0508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1676400"/>
            <a:ext cx="5334000" cy="1143000"/>
          </a:xfrm>
        </p:spPr>
        <p:txBody>
          <a:bodyPr>
            <a:norm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Chúc các em học tốt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9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98084"/>
              </p:ext>
            </p:extLst>
          </p:nvPr>
        </p:nvGraphicFramePr>
        <p:xfrm>
          <a:off x="533400" y="12954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1190791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4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Hoàn cảnh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458200" cy="4525963"/>
          </a:xfrm>
        </p:spPr>
        <p:txBody>
          <a:bodyPr>
            <a:noAutofit/>
          </a:bodyPr>
          <a:lstStyle/>
          <a:p>
            <a:pPr algn="just"/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Chính trị - Xã hội: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Cách mạng tư sản thành công</a:t>
            </a:r>
          </a:p>
          <a:p>
            <a:pPr algn="just"/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Kinh tế: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Sản xuất tư bản chủ nghĩa được đẩy mạnh</a:t>
            </a:r>
          </a:p>
          <a:p>
            <a:pPr algn="just"/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Khoa học – Kỹ thuật: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Phát triển</a:t>
            </a:r>
          </a:p>
          <a:p>
            <a:pPr marL="0" indent="0" algn="just">
              <a:buNone/>
            </a:pP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        Tạo thuận lợi cho cuộc cách mạng công nghiệp </a:t>
            </a:r>
            <a:r>
              <a:rPr lang="en-US" sz="3600" i="1" smtClean="0">
                <a:latin typeface="Times New Roman" pitchFamily="18" charset="0"/>
                <a:cs typeface="Times New Roman" pitchFamily="18" charset="0"/>
              </a:rPr>
              <a:t>(Cách mạng khoa học kỹ thuật lần I)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diễn ra đầu những năm 60 thế kỷ XVIII.</a:t>
            </a:r>
            <a:endParaRPr lang="en-US" sz="36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827315" y="44196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1190791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Phát minh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76400"/>
            <a:ext cx="4267200" cy="3200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76400"/>
            <a:ext cx="3871452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50292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Máy hơi nước của Giêm Oát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50292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Máy kéo sợi của Gienni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1190791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Phát minh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93150"/>
            <a:ext cx="3871452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319335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Máy kéo sợi của Gienni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4657" y="5065693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Từ máy kéo sợi, Ac – cray – tơ đã cải tiến chạy bằng sức nước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1190791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7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572518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Máy dệt chạy bằng sức nước của Các - rai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Phát minh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32151"/>
            <a:ext cx="5958840" cy="388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1190791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3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19250"/>
            <a:ext cx="4953000" cy="3714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52578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Máy hơi nước của Giêm Oát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Phát minh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5803497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→ Khởi đầu công nghiệp hóa ở nước Anh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1190791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Phát minh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7985"/>
            <a:ext cx="8229600" cy="2209800"/>
          </a:xfrm>
        </p:spPr>
        <p:txBody>
          <a:bodyPr/>
          <a:lstStyle/>
          <a:p>
            <a:pPr algn="just"/>
            <a:r>
              <a:rPr lang="en-US" smtClean="0">
                <a:latin typeface="Times New Roman" pitchFamily="18" charset="0"/>
                <a:cs typeface="Times New Roman" pitchFamily="18" charset="0"/>
              </a:rPr>
              <a:t>Công nghiệp nặng: Phương pháp nấu than cốc, kỹ thuật luyện gang thép.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Đầu thế kỷ XIX: xe lửa, tàu thủy chạy bằng hơi nước xuất hiện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613971"/>
            <a:ext cx="3595688" cy="2157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13971"/>
            <a:ext cx="3580139" cy="21574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1" y="5955268"/>
            <a:ext cx="3503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Xe lử chạy bằng hơi nước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1" y="5955268"/>
            <a:ext cx="3503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Tàu thủy chạy bằng hơi nước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1190791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4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97</TotalTime>
  <Words>603</Words>
  <Application>Microsoft Office PowerPoint</Application>
  <PresentationFormat>On-screen Show (4:3)</PresentationFormat>
  <Paragraphs>86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Foundry</vt:lpstr>
      <vt:lpstr>PowerPoint Presentation</vt:lpstr>
      <vt:lpstr>PowerPoint Presentation</vt:lpstr>
      <vt:lpstr>PowerPoint Presentation</vt:lpstr>
      <vt:lpstr>Hoàn cảnh</vt:lpstr>
      <vt:lpstr>Phát minh</vt:lpstr>
      <vt:lpstr>Phát minh</vt:lpstr>
      <vt:lpstr>Phát minh</vt:lpstr>
      <vt:lpstr>Phát minh</vt:lpstr>
      <vt:lpstr>Phát minh</vt:lpstr>
      <vt:lpstr>Tác động</vt:lpstr>
      <vt:lpstr>Cách mạng công nghiệp  ở Pháp,  Đức</vt:lpstr>
      <vt:lpstr>Hệ quả</vt:lpstr>
      <vt:lpstr>Thành phố lớn</vt:lpstr>
      <vt:lpstr>PowerPoint Presentation</vt:lpstr>
      <vt:lpstr>Câu 1. Tại sao nước Anh sớm tiến hành cách mạng công nghiệp?</vt:lpstr>
      <vt:lpstr>Câu 2. Cách mạng công nghiệp ở Anh bắt đầu từ khi nào?</vt:lpstr>
      <vt:lpstr>Câu 3. Cách mạng công nghiệp ở Anh bắt đầu từ ngành nào?</vt:lpstr>
      <vt:lpstr>Câu 4. Máy Gienni do ai sáng chế?</vt:lpstr>
      <vt:lpstr>Câu 5. Người phát minh ra đầu máy xe lửa là:</vt:lpstr>
      <vt:lpstr>Câu 6. Ý nào phản ánh hệ quả xã hội của cách mạng công nghiệp?</vt:lpstr>
      <vt:lpstr>Dặn dò</vt:lpstr>
      <vt:lpstr>Chúc các em học tốt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Hung</cp:lastModifiedBy>
  <cp:revision>11</cp:revision>
  <dcterms:created xsi:type="dcterms:W3CDTF">2019-03-24T10:47:27Z</dcterms:created>
  <dcterms:modified xsi:type="dcterms:W3CDTF">2019-03-31T04:34:50Z</dcterms:modified>
</cp:coreProperties>
</file>